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3"/>
  </p:notesMasterIdLst>
  <p:sldIdLst>
    <p:sldId id="141169113" r:id="rId11"/>
    <p:sldId id="141169074" r:id="rId12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/java-openliberty:1.0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1.2.1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44</Words>
  <Application>Microsoft Office PowerPoint</Application>
  <PresentationFormat>On-screen Show (16:9)</PresentationFormat>
  <Paragraphs>30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27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114</cp:revision>
  <cp:lastPrinted>2019-10-10T14:26:55Z</cp:lastPrinted>
  <dcterms:modified xsi:type="dcterms:W3CDTF">2020-03-23T12:19:39Z</dcterms:modified>
</cp:coreProperties>
</file>